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slideLayout" Target="../slideLayouts/slideLayout3.xml"/><Relationship Id="rId1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257" y="570428"/>
            <a:ext cx="10394156" cy="937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350"/>
              </a:lnSpc>
              <a:buNone/>
            </a:pPr>
            <a:r>
              <a:rPr lang="en-US" sz="5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Sistema de Gestión de Eventos</a:t>
            </a:r>
            <a:endParaRPr lang="en-US" sz="5900" dirty="0"/>
          </a:p>
        </p:txBody>
      </p:sp>
      <p:sp>
        <p:nvSpPr>
          <p:cNvPr id="3" name="Text 1"/>
          <p:cNvSpPr/>
          <p:nvPr/>
        </p:nvSpPr>
        <p:spPr>
          <a:xfrm>
            <a:off x="724257" y="1817846"/>
            <a:ext cx="13181886" cy="203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Sistema integral para gestionar el ciclo completo de eventos, desde planificación hasta informes post-evento.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724257" y="3937278"/>
            <a:ext cx="3691176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Idea Principal y Problemática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24257" y="4587121"/>
            <a:ext cx="131818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 Principal: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Sistema integral para gestionar el ciclo completo de eventos, desde planificación hasta informes post-evento.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4257" y="5150882"/>
            <a:ext cx="131818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Problemática que resuelve: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4257" y="5714643"/>
            <a:ext cx="131818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Pérdida de información sobre inscripciones y pagos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4257" y="6118027"/>
            <a:ext cx="131818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Dificultades en control de asistencia y capacidad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4257" y="6521410"/>
            <a:ext cx="131818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Problemas de comunicación con participantes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4257" y="6924794"/>
            <a:ext cx="131818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Falta de seguimiento financiero en tiempo real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4257" y="7328178"/>
            <a:ext cx="131818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Imposibilidad de generar reportes precisos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9834"/>
            <a:ext cx="8893135" cy="689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Diagrama de Transición de Estados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7256" y="1690330"/>
            <a:ext cx="9015770" cy="59593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641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Objetivos del Sistema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0743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 General: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Desarrollar un sistema informático para gestionar integralmente todos los aspectos de organización y realización de eventos.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95424"/>
            <a:ext cx="4196358" cy="1695331"/>
          </a:xfrm>
          <a:prstGeom prst="roundRect">
            <a:avLst>
              <a:gd name="adj" fmla="val 863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64944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3055263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225403"/>
            <a:ext cx="272177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1084" y="39624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Gestionar eventos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51084" y="447055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(CRUD completo)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3395424"/>
            <a:ext cx="4196358" cy="1695331"/>
          </a:xfrm>
          <a:prstGeom prst="roundRect">
            <a:avLst>
              <a:gd name="adj" fmla="val 863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364944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3055263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3225403"/>
            <a:ext cx="272177" cy="34016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74256" y="3962400"/>
            <a:ext cx="36208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Administrar inscripciones</a:t>
            </a:r>
            <a:endParaRPr lang="en-US" sz="2300" dirty="0"/>
          </a:p>
        </p:txBody>
      </p:sp>
      <p:sp>
        <p:nvSpPr>
          <p:cNvPr id="15" name="Text 7"/>
          <p:cNvSpPr/>
          <p:nvPr/>
        </p:nvSpPr>
        <p:spPr>
          <a:xfrm>
            <a:off x="5474256" y="447055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controlar cupos</a:t>
            </a:r>
            <a:endParaRPr lang="en-US" sz="1750" dirty="0"/>
          </a:p>
        </p:txBody>
      </p:sp>
      <p:sp>
        <p:nvSpPr>
          <p:cNvPr id="16" name="Shape 8"/>
          <p:cNvSpPr/>
          <p:nvPr/>
        </p:nvSpPr>
        <p:spPr>
          <a:xfrm>
            <a:off x="9640133" y="3395424"/>
            <a:ext cx="4196358" cy="1695331"/>
          </a:xfrm>
          <a:prstGeom prst="roundRect">
            <a:avLst>
              <a:gd name="adj" fmla="val 863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133" y="3364944"/>
            <a:ext cx="4196358" cy="12192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032" y="3055263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2105" y="3225403"/>
            <a:ext cx="272177" cy="34016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97427" y="39624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Controlar pagos</a:t>
            </a:r>
            <a:endParaRPr lang="en-US" sz="2300" dirty="0"/>
          </a:p>
        </p:txBody>
      </p:sp>
      <p:sp>
        <p:nvSpPr>
          <p:cNvPr id="21" name="Text 10"/>
          <p:cNvSpPr/>
          <p:nvPr/>
        </p:nvSpPr>
        <p:spPr>
          <a:xfrm>
            <a:off x="9897427" y="447055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estado financiero</a:t>
            </a:r>
            <a:endParaRPr lang="en-US" sz="1750" dirty="0"/>
          </a:p>
        </p:txBody>
      </p:sp>
      <p:sp>
        <p:nvSpPr>
          <p:cNvPr id="22" name="Shape 11"/>
          <p:cNvSpPr/>
          <p:nvPr/>
        </p:nvSpPr>
        <p:spPr>
          <a:xfrm>
            <a:off x="793790" y="5657731"/>
            <a:ext cx="6407944" cy="1695331"/>
          </a:xfrm>
          <a:prstGeom prst="roundRect">
            <a:avLst>
              <a:gd name="adj" fmla="val 863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90" y="5627251"/>
            <a:ext cx="6407944" cy="121920"/>
          </a:xfrm>
          <a:prstGeom prst="rect">
            <a:avLst/>
          </a:prstGeom>
        </p:spPr>
      </p:pic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540" y="5317569"/>
            <a:ext cx="680442" cy="680442"/>
          </a:xfrm>
          <a:prstGeom prst="rect">
            <a:avLst/>
          </a:prstGeom>
        </p:spPr>
      </p:pic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1614" y="5487710"/>
            <a:ext cx="272177" cy="340162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1051084" y="62247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Facilitar realización</a:t>
            </a:r>
            <a:endParaRPr lang="en-US" sz="2300" dirty="0"/>
          </a:p>
        </p:txBody>
      </p:sp>
      <p:sp>
        <p:nvSpPr>
          <p:cNvPr id="27" name="Text 13"/>
          <p:cNvSpPr/>
          <p:nvPr/>
        </p:nvSpPr>
        <p:spPr>
          <a:xfrm>
            <a:off x="1051084" y="673286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 evento</a:t>
            </a:r>
            <a:endParaRPr lang="en-US" sz="1750" dirty="0"/>
          </a:p>
        </p:txBody>
      </p:sp>
      <p:sp>
        <p:nvSpPr>
          <p:cNvPr id="28" name="Shape 14"/>
          <p:cNvSpPr/>
          <p:nvPr/>
        </p:nvSpPr>
        <p:spPr>
          <a:xfrm>
            <a:off x="7428548" y="5657731"/>
            <a:ext cx="6407944" cy="1695331"/>
          </a:xfrm>
          <a:prstGeom prst="roundRect">
            <a:avLst>
              <a:gd name="adj" fmla="val 863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29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8548" y="5627251"/>
            <a:ext cx="6407944" cy="121920"/>
          </a:xfrm>
          <a:prstGeom prst="rect">
            <a:avLst/>
          </a:prstGeom>
        </p:spPr>
      </p:pic>
      <p:pic>
        <p:nvPicPr>
          <p:cNvPr id="3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2298" y="5317569"/>
            <a:ext cx="680442" cy="680442"/>
          </a:xfrm>
          <a:prstGeom prst="rect">
            <a:avLst/>
          </a:prstGeom>
        </p:spPr>
      </p:pic>
      <p:pic>
        <p:nvPicPr>
          <p:cNvPr id="31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6371" y="5487710"/>
            <a:ext cx="272177" cy="340162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7685842" y="62247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Generar informes</a:t>
            </a:r>
            <a:endParaRPr lang="en-US" sz="2300" dirty="0"/>
          </a:p>
        </p:txBody>
      </p:sp>
      <p:sp>
        <p:nvSpPr>
          <p:cNvPr id="33" name="Text 16"/>
          <p:cNvSpPr/>
          <p:nvPr/>
        </p:nvSpPr>
        <p:spPr>
          <a:xfrm>
            <a:off x="7685842" y="673286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estadísticos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19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Módulo 1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152471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Gestión de Eventos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793790" y="2813209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Ignacio Ancherama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80184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Funcionalidades clave: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47160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eventos con validaciones (fecha futura, horarios coherentes, capacidad &gt; 0)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1516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Consultar eventos (por ID, nombre, fecha, o todos)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20264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Modificar eventos existentes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62462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Eliminar eventos (con validación de inscripciones asociadas)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6239828" y="2864287"/>
            <a:ext cx="7604284" cy="2764512"/>
          </a:xfrm>
          <a:prstGeom prst="roundRect">
            <a:avLst>
              <a:gd name="adj" fmla="val 3446"/>
            </a:avLst>
          </a:prstGeom>
          <a:solidFill>
            <a:srgbClr val="1C113B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6642" y="3153966"/>
            <a:ext cx="372070" cy="29765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065526" y="3147774"/>
            <a:ext cx="34386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Validaciones principales: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065526" y="3746659"/>
            <a:ext cx="6551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Fecha del evento debe ser posterior a hoy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065526" y="4188857"/>
            <a:ext cx="6551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Hora fin &gt; hora inicio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065526" y="4631055"/>
            <a:ext cx="6551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Capacidad máxima &gt; 0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065526" y="5073253"/>
            <a:ext cx="6551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Precio &gt;= 0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07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Módulo 2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2043589"/>
            <a:ext cx="65799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Registro e Inscripciones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793790" y="31280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Sebastian Stefanelli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501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Funcionalidades clave: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71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Registrar participantes con validación de cupos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9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Gestionar lista de espera automática cuando evento está lleno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64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Cancelar inscripciones (con regla de 24 horas)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06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Auto-promoción desde lista de espera al liberar cupos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9501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Reglas de negocio: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5171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exceder capacidad máxima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959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Validar evento activo y fecha futura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4015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Cancelación con 24hs de anticipación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71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Módulo 3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218991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Pagos y Cobros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793790" y="32743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Joaquin Landra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892391"/>
            <a:ext cx="4196358" cy="2610088"/>
          </a:xfrm>
          <a:prstGeom prst="roundRect">
            <a:avLst>
              <a:gd name="adj" fmla="val 365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4126825"/>
            <a:ext cx="680442" cy="680442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4275653"/>
            <a:ext cx="306110" cy="3826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8224" y="50340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Registrar pagos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1028224" y="554224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diferentes métodos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3892391"/>
            <a:ext cx="4196358" cy="2610088"/>
          </a:xfrm>
          <a:prstGeom prst="roundRect">
            <a:avLst>
              <a:gd name="adj" fmla="val 365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96" y="4126825"/>
            <a:ext cx="680442" cy="680442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4275653"/>
            <a:ext cx="306110" cy="3826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451396" y="5034082"/>
            <a:ext cx="352436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Controlar estados de pago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5451396" y="554224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(confirmado/pendiente/rechazado)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3892391"/>
            <a:ext cx="4196358" cy="2610088"/>
          </a:xfrm>
          <a:prstGeom prst="roundRect">
            <a:avLst>
              <a:gd name="adj" fmla="val 365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4568" y="4126825"/>
            <a:ext cx="680442" cy="680442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1734" y="4275653"/>
            <a:ext cx="306110" cy="38266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874568" y="50340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Validar pago</a:t>
            </a:r>
            <a:endParaRPr lang="en-US" sz="2300" dirty="0"/>
          </a:p>
        </p:txBody>
      </p:sp>
      <p:sp>
        <p:nvSpPr>
          <p:cNvPr id="19" name="Text 11"/>
          <p:cNvSpPr/>
          <p:nvPr/>
        </p:nvSpPr>
        <p:spPr>
          <a:xfrm>
            <a:off x="9874568" y="554224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antes de fecha del evento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9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Módulo 4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93790" y="2709743"/>
            <a:ext cx="61418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Realización del Evento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793790" y="37941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Julian Vazquez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434840"/>
            <a:ext cx="226814" cy="28348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67263"/>
            <a:ext cx="4196358" cy="30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4941570"/>
            <a:ext cx="41593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Registrar asistencia (check-in)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93790" y="544972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solo el día del evento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4434840"/>
            <a:ext cx="226814" cy="28348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4767263"/>
            <a:ext cx="4196358" cy="304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216962" y="49415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Controlar llegada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5216962" y="544972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participantes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4434840"/>
            <a:ext cx="226814" cy="28348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33" y="4767263"/>
            <a:ext cx="4196358" cy="3048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40133" y="49415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Gestionar actividades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9640133" y="544972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dentro del evento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Módulo 5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80098" y="1067633"/>
            <a:ext cx="6465570" cy="731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Generación de Informes</a:t>
            </a:r>
            <a:endParaRPr lang="en-US" sz="4600" dirty="0"/>
          </a:p>
        </p:txBody>
      </p:sp>
      <p:sp>
        <p:nvSpPr>
          <p:cNvPr id="4" name="Text 2"/>
          <p:cNvSpPr/>
          <p:nvPr/>
        </p:nvSpPr>
        <p:spPr>
          <a:xfrm>
            <a:off x="780098" y="2133243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Responsable: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Milagros Trotta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2740581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de informes: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80098" y="3347918"/>
            <a:ext cx="4208145" cy="1719263"/>
          </a:xfrm>
          <a:prstGeom prst="roundRect">
            <a:avLst>
              <a:gd name="adj" fmla="val 8510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618" y="3347918"/>
            <a:ext cx="121920" cy="171926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24903" y="3601283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Asistencia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124903" y="4100632"/>
            <a:ext cx="360997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Comparativa registrados vs asistentes reales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1128" y="3347918"/>
            <a:ext cx="4208145" cy="1719263"/>
          </a:xfrm>
          <a:prstGeom prst="roundRect">
            <a:avLst>
              <a:gd name="adj" fmla="val 8510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648" y="3347918"/>
            <a:ext cx="121920" cy="171926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55932" y="3601283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Demográfico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5555932" y="4100632"/>
            <a:ext cx="360997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Distribución por género, edad, país, profesión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2158" y="3347918"/>
            <a:ext cx="4208145" cy="1719263"/>
          </a:xfrm>
          <a:prstGeom prst="roundRect">
            <a:avLst>
              <a:gd name="adj" fmla="val 8510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677" y="3347918"/>
            <a:ext cx="121920" cy="171926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86963" y="3601283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Interés por Actividad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9986963" y="4100632"/>
            <a:ext cx="360997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Ranking de actividades más populares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80098" y="5290066"/>
            <a:ext cx="4208145" cy="1719263"/>
          </a:xfrm>
          <a:prstGeom prst="roundRect">
            <a:avLst>
              <a:gd name="adj" fmla="val 8510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8" y="5290066"/>
            <a:ext cx="121920" cy="171926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24903" y="5543431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Fidelización</a:t>
            </a:r>
            <a:endParaRPr lang="en-US" sz="2300" dirty="0"/>
          </a:p>
        </p:txBody>
      </p:sp>
      <p:sp>
        <p:nvSpPr>
          <p:cNvPr id="21" name="Text 15"/>
          <p:cNvSpPr/>
          <p:nvPr/>
        </p:nvSpPr>
        <p:spPr>
          <a:xfrm>
            <a:off x="1124903" y="6042779"/>
            <a:ext cx="360997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Participantes recurrentes entre eventos</a:t>
            </a:r>
            <a:endParaRPr lang="en-US" sz="1750" dirty="0"/>
          </a:p>
        </p:txBody>
      </p:sp>
      <p:sp>
        <p:nvSpPr>
          <p:cNvPr id="22" name="Shape 16"/>
          <p:cNvSpPr/>
          <p:nvPr/>
        </p:nvSpPr>
        <p:spPr>
          <a:xfrm>
            <a:off x="5211128" y="5290066"/>
            <a:ext cx="4208145" cy="1719263"/>
          </a:xfrm>
          <a:prstGeom prst="roundRect">
            <a:avLst>
              <a:gd name="adj" fmla="val 8510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648" y="5290066"/>
            <a:ext cx="121920" cy="171926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555932" y="5543431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Financiero</a:t>
            </a:r>
            <a:endParaRPr lang="en-US" sz="2300" dirty="0"/>
          </a:p>
        </p:txBody>
      </p:sp>
      <p:sp>
        <p:nvSpPr>
          <p:cNvPr id="25" name="Text 18"/>
          <p:cNvSpPr/>
          <p:nvPr/>
        </p:nvSpPr>
        <p:spPr>
          <a:xfrm>
            <a:off x="5555932" y="6042779"/>
            <a:ext cx="360997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Desglose de ingresos por categoría</a:t>
            </a:r>
            <a:endParaRPr lang="en-US" sz="1750" dirty="0"/>
          </a:p>
        </p:txBody>
      </p:sp>
      <p:sp>
        <p:nvSpPr>
          <p:cNvPr id="26" name="Text 19"/>
          <p:cNvSpPr/>
          <p:nvPr/>
        </p:nvSpPr>
        <p:spPr>
          <a:xfrm>
            <a:off x="780098" y="7260074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Exportación: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PDF y CSV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397" y="551140"/>
            <a:ext cx="5261134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Diagrama DFD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225" y="1609487"/>
            <a:ext cx="8357830" cy="5524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1397" y="7359372"/>
            <a:ext cx="13227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5421987" cy="677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Diagrama DLR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7139" y="1658660"/>
            <a:ext cx="8976122" cy="60030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2025-10-13T21:22:01Z</dcterms:created>
  <dcterms:modified xsi:type="dcterms:W3CDTF">2025-10-13T21:22:01Z</dcterms:modified>
</cp:coreProperties>
</file>